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1" r:id="rId5"/>
    <p:sldId id="265" r:id="rId6"/>
    <p:sldId id="263" r:id="rId7"/>
    <p:sldId id="269" r:id="rId8"/>
    <p:sldId id="267" r:id="rId9"/>
    <p:sldId id="268" r:id="rId10"/>
    <p:sldId id="259" r:id="rId11"/>
    <p:sldId id="27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7"/>
    <p:restoredTop sz="94681"/>
  </p:normalViewPr>
  <p:slideViewPr>
    <p:cSldViewPr snapToGrid="0" snapToObjects="1">
      <p:cViewPr varScale="1">
        <p:scale>
          <a:sx n="91" d="100"/>
          <a:sy n="91" d="100"/>
        </p:scale>
        <p:origin x="15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24AA9-5C97-CC43-9B82-EDD13E7F2AD6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0D467-E01A-7B49-B7AB-0B2A4C69F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84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B41EC-1181-4B4E-9065-D462068B1ADD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0838" y="692150"/>
            <a:ext cx="6157912" cy="3463925"/>
          </a:xfrm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</p:spPr>
        <p:txBody>
          <a:bodyPr/>
          <a:lstStyle/>
          <a:p>
            <a:r>
              <a:rPr lang="en-US" altLang="en-US"/>
              <a:t>Hymen in Supine Frog-Leg Position,</a:t>
            </a:r>
          </a:p>
          <a:p>
            <a:r>
              <a:rPr lang="en-US" altLang="en-US"/>
              <a:t>Review anatomy and unestrogenized state of the tissue</a:t>
            </a:r>
          </a:p>
        </p:txBody>
      </p:sp>
    </p:spTree>
    <p:extLst>
      <p:ext uri="{BB962C8B-B14F-4D97-AF65-F5344CB8AC3E}">
        <p14:creationId xmlns:p14="http://schemas.microsoft.com/office/powerpoint/2010/main" val="2766602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EB41EC-1181-4B4E-9065-D462068B1AD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50838" y="692150"/>
            <a:ext cx="6157912" cy="3463925"/>
          </a:xfrm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87850"/>
            <a:ext cx="5029200" cy="4156075"/>
          </a:xfrm>
        </p:spPr>
        <p:txBody>
          <a:bodyPr/>
          <a:lstStyle/>
          <a:p>
            <a:r>
              <a:rPr lang="en-US" altLang="en-US"/>
              <a:t>Hymen in Supine Frog-Leg Position,</a:t>
            </a:r>
          </a:p>
          <a:p>
            <a:r>
              <a:rPr lang="en-US" altLang="en-US"/>
              <a:t>Review anatomy and unestrogenized state of the tissue</a:t>
            </a:r>
          </a:p>
        </p:txBody>
      </p:sp>
    </p:spTree>
    <p:extLst>
      <p:ext uri="{BB962C8B-B14F-4D97-AF65-F5344CB8AC3E}">
        <p14:creationId xmlns:p14="http://schemas.microsoft.com/office/powerpoint/2010/main" val="2766602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B2C6C9-0290-49F4-8A4A-92BAC2E1AD73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Estrogenized</a:t>
            </a:r>
          </a:p>
        </p:txBody>
      </p:sp>
    </p:spTree>
    <p:extLst>
      <p:ext uri="{BB962C8B-B14F-4D97-AF65-F5344CB8AC3E}">
        <p14:creationId xmlns:p14="http://schemas.microsoft.com/office/powerpoint/2010/main" val="2930064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E6D03E-C751-4F24-8674-6FF7B246B3B7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altLang="en-US"/>
              <a:t>Complete hymenal transection and posterior bruising</a:t>
            </a:r>
          </a:p>
        </p:txBody>
      </p:sp>
    </p:spTree>
    <p:extLst>
      <p:ext uri="{BB962C8B-B14F-4D97-AF65-F5344CB8AC3E}">
        <p14:creationId xmlns:p14="http://schemas.microsoft.com/office/powerpoint/2010/main" val="225350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D0-F578-5940-B9AA-84FC477478B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0D186BC3-A1EF-924D-A032-7A3A103C9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D0-F578-5940-B9AA-84FC477478B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6BC3-A1EF-924D-A032-7A3A103C9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D0-F578-5940-B9AA-84FC477478B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D0-F578-5940-B9AA-84FC477478B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D0-F578-5940-B9AA-84FC477478B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0D186BC3-A1EF-924D-A032-7A3A103C9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D0-F578-5940-B9AA-84FC477478B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6BC3-A1EF-924D-A032-7A3A103C9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>
            <a:lvl5pPr>
              <a:defRPr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D0-F578-5940-B9AA-84FC477478B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6BC3-A1EF-924D-A032-7A3A103C9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D0-F578-5940-B9AA-84FC477478B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6BC3-A1EF-924D-A032-7A3A103C99C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0CDF55D-5B82-4380-AD92-90A18E01A2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7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D0-F578-5940-B9AA-84FC477478B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6BC3-A1EF-924D-A032-7A3A103C9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  <a:lvl6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>
              <a:buClr>
                <a:schemeClr val="bg1"/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>
              <a:buClr>
                <a:schemeClr val="bg1">
                  <a:lumMod val="75000"/>
                </a:schemeClr>
              </a:buClr>
              <a:defRPr lang="en-US" sz="18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>
              <a:buClr>
                <a:schemeClr val="bg1"/>
              </a:buClr>
              <a:defRPr sz="18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D0-F578-5940-B9AA-84FC477478B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6BC3-A1EF-924D-A032-7A3A103C9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D0-F578-5940-B9AA-84FC477478B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6BC3-A1EF-924D-A032-7A3A103C9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D0-F578-5940-B9AA-84FC477478B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6BC3-A1EF-924D-A032-7A3A103C9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>
              <a:defRPr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D0-F578-5940-B9AA-84FC477478B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6BC3-A1EF-924D-A032-7A3A103C9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D0-F578-5940-B9AA-84FC477478B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6BC3-A1EF-924D-A032-7A3A103C9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D0-F578-5940-B9AA-84FC477478B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6BC3-A1EF-924D-A032-7A3A103C9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600"/>
              </a:spcBef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9E9D0-F578-5940-B9AA-84FC477478B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86BC3-A1EF-924D-A032-7A3A103C99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7B9E9D0-F578-5940-B9AA-84FC477478B2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D186BC3-A1EF-924D-A032-7A3A103C99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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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Sexual Assault Evaluation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Dr. Lisa Pavlovic</a:t>
            </a:r>
          </a:p>
          <a:p>
            <a:r>
              <a:rPr lang="en-US" sz="2400" dirty="0" smtClean="0"/>
              <a:t>Medical Director YCAC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6672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Connecticut Laws</a:t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Age of Consent is 16</a:t>
            </a:r>
          </a:p>
          <a:p>
            <a:r>
              <a:rPr lang="en-US" sz="3200" dirty="0" err="1" smtClean="0"/>
              <a:t>Statuatory</a:t>
            </a:r>
            <a:r>
              <a:rPr lang="en-US" sz="3200" dirty="0" smtClean="0"/>
              <a:t> Rape if less than 16 and greater than 3 year age difference</a:t>
            </a:r>
          </a:p>
          <a:p>
            <a:r>
              <a:rPr lang="en-US" sz="3200" dirty="0" smtClean="0"/>
              <a:t>Age of consent 18 if offender is over 20 and in a coach/instructor role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54991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When to Transfer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Uncomfortable</a:t>
            </a:r>
          </a:p>
          <a:p>
            <a:r>
              <a:rPr lang="en-US" sz="2800" dirty="0" smtClean="0"/>
              <a:t>Pediatric Gynecology</a:t>
            </a:r>
          </a:p>
          <a:p>
            <a:r>
              <a:rPr lang="en-US" sz="2800" dirty="0" smtClean="0"/>
              <a:t>Admission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8526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Yale Child Abuse Clinic</a:t>
            </a:r>
            <a:br>
              <a:rPr lang="en-US" dirty="0" smtClean="0"/>
            </a:b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All cases of child sexual abuse </a:t>
            </a:r>
          </a:p>
          <a:p>
            <a:r>
              <a:rPr lang="en-US" sz="3200" dirty="0" smtClean="0"/>
              <a:t>Forensic interview</a:t>
            </a:r>
          </a:p>
          <a:p>
            <a:r>
              <a:rPr lang="en-US" sz="3200" dirty="0" err="1" smtClean="0"/>
              <a:t>Colposcope</a:t>
            </a:r>
            <a:r>
              <a:rPr lang="en-US" sz="3200" dirty="0" smtClean="0"/>
              <a:t> exam</a:t>
            </a:r>
          </a:p>
          <a:p>
            <a:r>
              <a:rPr lang="en-US" sz="3200" dirty="0" smtClean="0"/>
              <a:t>STI testing</a:t>
            </a:r>
          </a:p>
          <a:p>
            <a:r>
              <a:rPr lang="en-US" sz="3200" dirty="0" smtClean="0"/>
              <a:t>Mental </a:t>
            </a:r>
            <a:r>
              <a:rPr lang="en-US" sz="3200" smtClean="0"/>
              <a:t>health referral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1054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Prepubertal</a:t>
            </a:r>
            <a:r>
              <a:rPr lang="en-US" sz="2800" dirty="0" smtClean="0"/>
              <a:t> </a:t>
            </a:r>
          </a:p>
          <a:p>
            <a:r>
              <a:rPr lang="en-US" sz="2400" dirty="0" smtClean="0"/>
              <a:t>Minimal Facts – Who/When/What</a:t>
            </a:r>
          </a:p>
          <a:p>
            <a:r>
              <a:rPr lang="en-US" sz="2800" dirty="0" smtClean="0"/>
              <a:t>Adolescent</a:t>
            </a:r>
          </a:p>
          <a:p>
            <a:r>
              <a:rPr lang="en-US" sz="2400" dirty="0" smtClean="0"/>
              <a:t>Minimal facts – Forensic interview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5561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/>
              <a:t>Forensic Evidence Collection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 smtClean="0"/>
              <a:t>Prepubertal</a:t>
            </a:r>
            <a:endParaRPr lang="en-US" sz="3200" dirty="0" smtClean="0"/>
          </a:p>
          <a:p>
            <a:r>
              <a:rPr lang="en-US" sz="2800" dirty="0" smtClean="0"/>
              <a:t>24 hours</a:t>
            </a:r>
          </a:p>
          <a:p>
            <a:r>
              <a:rPr lang="en-US" sz="2800" dirty="0" smtClean="0"/>
              <a:t>Physical evidence of injury or STI</a:t>
            </a:r>
          </a:p>
          <a:p>
            <a:r>
              <a:rPr lang="en-US" sz="2800" dirty="0" smtClean="0"/>
              <a:t>Blue Maxx</a:t>
            </a:r>
          </a:p>
          <a:p>
            <a:r>
              <a:rPr lang="en-US" sz="2800" dirty="0" smtClean="0"/>
              <a:t>CLOTHING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Adolescent</a:t>
            </a:r>
          </a:p>
          <a:p>
            <a:r>
              <a:rPr lang="en-US" sz="2800" dirty="0" smtClean="0"/>
              <a:t>Within 72 (up to 120)</a:t>
            </a:r>
          </a:p>
          <a:p>
            <a:r>
              <a:rPr lang="en-US" sz="2800" dirty="0" smtClean="0"/>
              <a:t>CLOTHING</a:t>
            </a:r>
          </a:p>
          <a:p>
            <a:r>
              <a:rPr lang="en-US" sz="2800" dirty="0" smtClean="0"/>
              <a:t>Age of consent for kit is 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4243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610" name="Picture 2" descr="Anatom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04800"/>
            <a:ext cx="6743700" cy="629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258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 descr="0019000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7450" y="685800"/>
            <a:ext cx="4229100" cy="558165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5600700" y="3352800"/>
            <a:ext cx="28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4572000" y="47244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3714750" y="3352800"/>
            <a:ext cx="342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4457700" y="1907059"/>
            <a:ext cx="5715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28965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634" name="Picture 2" descr="00190004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7450" y="685800"/>
            <a:ext cx="4229100" cy="5581650"/>
          </a:xfrm>
          <a:noFill/>
          <a:ln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5635" name="Text Box 3"/>
          <p:cNvSpPr txBox="1">
            <a:spLocks noChangeArrowheads="1"/>
          </p:cNvSpPr>
          <p:nvPr/>
        </p:nvSpPr>
        <p:spPr bwMode="auto">
          <a:xfrm>
            <a:off x="5600700" y="3352800"/>
            <a:ext cx="285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325636" name="Text Box 4"/>
          <p:cNvSpPr txBox="1">
            <a:spLocks noChangeArrowheads="1"/>
          </p:cNvSpPr>
          <p:nvPr/>
        </p:nvSpPr>
        <p:spPr bwMode="auto">
          <a:xfrm>
            <a:off x="4572000" y="4724400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3714750" y="3352800"/>
            <a:ext cx="342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25638" name="Text Box 6"/>
          <p:cNvSpPr txBox="1">
            <a:spLocks noChangeArrowheads="1"/>
          </p:cNvSpPr>
          <p:nvPr/>
        </p:nvSpPr>
        <p:spPr bwMode="auto">
          <a:xfrm>
            <a:off x="4457700" y="1907059"/>
            <a:ext cx="5715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3600" dirty="0">
                <a:solidFill>
                  <a:schemeClr val="bg1"/>
                </a:solidFill>
                <a:latin typeface="Times New Roman" panose="02020603050405020304" pitchFamily="18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6023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rmal teen hy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89" y="481058"/>
            <a:ext cx="9144000" cy="620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1008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 descr="07570015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2" r="4352"/>
          <a:stretch>
            <a:fillRect/>
          </a:stretch>
        </p:blipFill>
        <p:spPr>
          <a:xfrm>
            <a:off x="2052638" y="207963"/>
            <a:ext cx="4695825" cy="68580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528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 descr="SA7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2"/>
            <a:ext cx="6858000" cy="603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36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41</TotalTime>
  <Words>160</Words>
  <Application>Microsoft Macintosh PowerPoint</Application>
  <PresentationFormat>On-screen Show (4:3)</PresentationFormat>
  <Paragraphs>51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Times New Roman</vt:lpstr>
      <vt:lpstr>Wingdings</vt:lpstr>
      <vt:lpstr>Expo</vt:lpstr>
      <vt:lpstr>Sexual Assault Evaluation </vt:lpstr>
      <vt:lpstr>History </vt:lpstr>
      <vt:lpstr>Forensic Evidence Collection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Connecticut Laws </vt:lpstr>
      <vt:lpstr>When to Transfer </vt:lpstr>
      <vt:lpstr>Yale Child Abuse Clinic  </vt:lpstr>
    </vt:vector>
  </TitlesOfParts>
  <Company>Yale University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Sexual Assault Evaluation </dc:title>
  <dc:creator>Pavlovic Lisa</dc:creator>
  <cp:lastModifiedBy>Yvette Moretti</cp:lastModifiedBy>
  <cp:revision>5</cp:revision>
  <dcterms:created xsi:type="dcterms:W3CDTF">2017-12-12T01:38:34Z</dcterms:created>
  <dcterms:modified xsi:type="dcterms:W3CDTF">2017-12-12T14:47:31Z</dcterms:modified>
</cp:coreProperties>
</file>